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 autoAdjust="0"/>
  </p:normalViewPr>
  <p:slideViewPr>
    <p:cSldViewPr snapToGrid="0">
      <p:cViewPr>
        <p:scale>
          <a:sx n="20" d="100"/>
          <a:sy n="20" d="100"/>
        </p:scale>
        <p:origin x="-1932" y="504"/>
      </p:cViewPr>
      <p:guideLst>
        <p:guide orient="horz" pos="9535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8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1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8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8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7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7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4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2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EAC0-D2F7-468A-9B63-F532305242F1}" type="datetimeFigureOut">
              <a:rPr lang="en-GB" smtClean="0"/>
              <a:t>18/08/2017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25CED-D3DE-4455-A098-991A73A7F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33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0"/>
            <a:ext cx="21383107" cy="30275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279" y="8321844"/>
            <a:ext cx="9966960" cy="6217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ABSTRACT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87977"/>
            <a:ext cx="2138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Myriad Pro" panose="020B0503030403020204" pitchFamily="34" charset="0"/>
              </a:rPr>
              <a:t>PROJECT LEADER</a:t>
            </a:r>
          </a:p>
          <a:p>
            <a:pPr algn="ctr"/>
            <a:r>
              <a:rPr lang="en-GB" sz="4000" dirty="0" smtClean="0">
                <a:latin typeface="Myriad Pro" panose="020B0503030403020204" pitchFamily="34" charset="0"/>
              </a:rPr>
              <a:t>TEAM MEMBER 1    TEAM MEMBER 2     TEAM MEMBER 3    TEAM MEMBER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959" y="3633534"/>
            <a:ext cx="200686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INSTITUTION NAME</a:t>
            </a:r>
          </a:p>
          <a:p>
            <a:pPr algn="ctr"/>
            <a:r>
              <a:rPr lang="en-GB" sz="54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PROJECT TITLE</a:t>
            </a:r>
            <a:endParaRPr lang="en-GB" sz="5400"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92590" y="8321844"/>
            <a:ext cx="9966960" cy="6217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OBJECTIVES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279" y="14945102"/>
            <a:ext cx="9966960" cy="6217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METHODOLOGY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92590" y="14945102"/>
            <a:ext cx="9966960" cy="4882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NOVELTY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279" y="21591898"/>
            <a:ext cx="9966960" cy="6217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COMMERCIALIZATION POTENTIAL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92590" y="20405558"/>
            <a:ext cx="9966960" cy="7404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PROJECT PICTURE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7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26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MOTORCTRL</dc:creator>
  <cp:lastModifiedBy>Windows User</cp:lastModifiedBy>
  <cp:revision>10</cp:revision>
  <dcterms:created xsi:type="dcterms:W3CDTF">2017-08-16T10:13:22Z</dcterms:created>
  <dcterms:modified xsi:type="dcterms:W3CDTF">2017-08-18T15:08:52Z</dcterms:modified>
</cp:coreProperties>
</file>